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2022.08.28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27B081F8-2B2C-15C9-79D5-8C650035B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200900" cy="7200900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C585A969-828F-81BB-D5D6-B09DEDA99F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0" cy="7200900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CCCE4307-8D47-FEE2-73C9-E5A6AADF9B1C}"/>
              </a:ext>
            </a:extLst>
          </p:cNvPr>
          <p:cNvSpPr txBox="1"/>
          <p:nvPr/>
        </p:nvSpPr>
        <p:spPr>
          <a:xfrm>
            <a:off x="751454" y="762000"/>
            <a:ext cx="56932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风雨彩虹</a:t>
            </a: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757C165-F7FD-91ED-5427-3BD2FE6AF5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7E95FC8-3763-FA0D-6E39-F56D3103CE24}"/>
              </a:ext>
            </a:extLst>
          </p:cNvPr>
          <p:cNvSpPr txBox="1"/>
          <p:nvPr/>
        </p:nvSpPr>
        <p:spPr>
          <a:xfrm>
            <a:off x="406014" y="3029781"/>
            <a:ext cx="5094514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狂风将屋顶掀翻，动物们也无家可归。真是令人悲伤的一天。</a:t>
            </a:r>
          </a:p>
        </p:txBody>
      </p:sp>
    </p:spTree>
    <p:extLst>
      <p:ext uri="{BB962C8B-B14F-4D97-AF65-F5344CB8AC3E}">
        <p14:creationId xmlns:p14="http://schemas.microsoft.com/office/powerpoint/2010/main" val="790456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3123C91-85A8-8B8A-5624-534337421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538AA85-9317-4075-36CD-CE3CC73E72C7}"/>
              </a:ext>
            </a:extLst>
          </p:cNvPr>
          <p:cNvSpPr txBox="1"/>
          <p:nvPr/>
        </p:nvSpPr>
        <p:spPr>
          <a:xfrm>
            <a:off x="522745" y="1921785"/>
            <a:ext cx="5936421" cy="3357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村民们喊：“我们怎么办？”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农民们喊： “所有的庄稼都毁了！” 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老人们说： “我们的家不见了！” 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所有的希望似乎都破灭了。但杰布利记起智慧的父亲曾说过的话。</a:t>
            </a:r>
          </a:p>
        </p:txBody>
      </p:sp>
    </p:spTree>
    <p:extLst>
      <p:ext uri="{BB962C8B-B14F-4D97-AF65-F5344CB8AC3E}">
        <p14:creationId xmlns:p14="http://schemas.microsoft.com/office/powerpoint/2010/main" val="1786925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B516268-CA30-4B1B-C1E3-09837B4D9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E6198C8-E0D3-2537-B0DF-5628441F25D9}"/>
              </a:ext>
            </a:extLst>
          </p:cNvPr>
          <p:cNvSpPr txBox="1"/>
          <p:nvPr/>
        </p:nvSpPr>
        <p:spPr>
          <a:xfrm>
            <a:off x="494954" y="1921785"/>
            <a:ext cx="5132961" cy="3357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她对村民们说：“暴风雨能伤害我们，只因为我们沉溺于过去的悲痛。如果大家抬起头，就会发现太阳已经重新闪耀，这是新的一天。”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</a:pPr>
            <a:endParaRPr lang="en-US" altLang="zh-CN" sz="2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“风雨过后，一定会有彩虹！”</a:t>
            </a:r>
          </a:p>
        </p:txBody>
      </p:sp>
    </p:spTree>
    <p:extLst>
      <p:ext uri="{BB962C8B-B14F-4D97-AF65-F5344CB8AC3E}">
        <p14:creationId xmlns:p14="http://schemas.microsoft.com/office/powerpoint/2010/main" val="4258607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09E95AA-07AC-D633-0AA2-1F9C898EFC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4917B9D-CF84-B35D-A3FF-45F877DF0DCB}"/>
              </a:ext>
            </a:extLst>
          </p:cNvPr>
          <p:cNvSpPr txBox="1"/>
          <p:nvPr/>
        </p:nvSpPr>
        <p:spPr>
          <a:xfrm>
            <a:off x="914400" y="3029781"/>
            <a:ext cx="4299857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就在那时，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一道绚烂的彩虹出现在空中。</a:t>
            </a:r>
          </a:p>
        </p:txBody>
      </p:sp>
    </p:spTree>
    <p:extLst>
      <p:ext uri="{BB962C8B-B14F-4D97-AF65-F5344CB8AC3E}">
        <p14:creationId xmlns:p14="http://schemas.microsoft.com/office/powerpoint/2010/main" val="3962522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24B9FD3-A003-C596-DAB4-E97B512CFB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E36CA36-4EBC-06B2-B92E-050B911A9524}"/>
              </a:ext>
            </a:extLst>
          </p:cNvPr>
          <p:cNvSpPr txBox="1"/>
          <p:nvPr/>
        </p:nvSpPr>
        <p:spPr>
          <a:xfrm>
            <a:off x="1139990" y="3029781"/>
            <a:ext cx="4400839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看到彩虹，村民们露出了微笑。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这代表暴风雨已经过去。</a:t>
            </a:r>
          </a:p>
        </p:txBody>
      </p:sp>
    </p:spTree>
    <p:extLst>
      <p:ext uri="{BB962C8B-B14F-4D97-AF65-F5344CB8AC3E}">
        <p14:creationId xmlns:p14="http://schemas.microsoft.com/office/powerpoint/2010/main" val="765512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4AECF43-74C7-3040-8063-53B50F472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3E78756-BD9A-8876-737E-D36DDCF903B4}"/>
              </a:ext>
            </a:extLst>
          </p:cNvPr>
          <p:cNvSpPr txBox="1"/>
          <p:nvPr/>
        </p:nvSpPr>
        <p:spPr>
          <a:xfrm>
            <a:off x="1143001" y="2752782"/>
            <a:ext cx="3505199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村民们重建了家园。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农民们种植了新庄稼。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草变得比从前更绿了。</a:t>
            </a:r>
          </a:p>
        </p:txBody>
      </p:sp>
    </p:spTree>
    <p:extLst>
      <p:ext uri="{BB962C8B-B14F-4D97-AF65-F5344CB8AC3E}">
        <p14:creationId xmlns:p14="http://schemas.microsoft.com/office/powerpoint/2010/main" val="2122532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FC1A316-11C4-3C89-AF6A-2D18D8ADC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5F4DAA9-3355-1C9D-F100-94F1A67C89A8}"/>
              </a:ext>
            </a:extLst>
          </p:cNvPr>
          <p:cNvSpPr txBox="1"/>
          <p:nvPr/>
        </p:nvSpPr>
        <p:spPr>
          <a:xfrm>
            <a:off x="1752600" y="3306780"/>
            <a:ext cx="4005943" cy="587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希望和幸福</a:t>
            </a:r>
            <a:r>
              <a:rPr lang="zh-CN" altLang="en-US" sz="2400"/>
              <a:t>重新回到了山谷</a:t>
            </a:r>
            <a:r>
              <a:rPr lang="zh-CN" altLang="en-US" sz="24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928588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E7707A8-2459-5FF5-1163-4F3B4ABF9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59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5F4298B-6053-4430-0231-884FBC6A7D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200900" cy="72009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298058E-C7F6-B072-9C78-637B56AD32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3" y="0"/>
            <a:ext cx="7200900" cy="72009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04EFB89-A54F-46B1-7156-A0075F49F01E}"/>
              </a:ext>
            </a:extLst>
          </p:cNvPr>
          <p:cNvSpPr txBox="1"/>
          <p:nvPr/>
        </p:nvSpPr>
        <p:spPr>
          <a:xfrm>
            <a:off x="7949972" y="762000"/>
            <a:ext cx="56932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风雨彩虹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70D0447-B9D9-E9ED-D68E-2BB643672987}"/>
              </a:ext>
            </a:extLst>
          </p:cNvPr>
          <p:cNvSpPr txBox="1"/>
          <p:nvPr/>
        </p:nvSpPr>
        <p:spPr>
          <a:xfrm>
            <a:off x="9250815" y="2035629"/>
            <a:ext cx="3091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3282077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65B1FCF-D245-F923-E283-C592DAB67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365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D486B14-E724-4361-A7D3-AF6746394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E006688-8C48-EA2E-C01F-18EBBC67DDBA}"/>
              </a:ext>
            </a:extLst>
          </p:cNvPr>
          <p:cNvSpPr txBox="1"/>
          <p:nvPr/>
        </p:nvSpPr>
        <p:spPr>
          <a:xfrm>
            <a:off x="7949972" y="1132115"/>
            <a:ext cx="56932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/>
              <a:t>风雨彩虹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EEDF646-BDF0-52DD-1CD4-82916046887D}"/>
              </a:ext>
            </a:extLst>
          </p:cNvPr>
          <p:cNvSpPr txBox="1"/>
          <p:nvPr/>
        </p:nvSpPr>
        <p:spPr>
          <a:xfrm>
            <a:off x="8325528" y="2569029"/>
            <a:ext cx="4942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一则非洲的有关希望的故事</a:t>
            </a:r>
          </a:p>
        </p:txBody>
      </p:sp>
    </p:spTree>
    <p:extLst>
      <p:ext uri="{BB962C8B-B14F-4D97-AF65-F5344CB8AC3E}">
        <p14:creationId xmlns:p14="http://schemas.microsoft.com/office/powerpoint/2010/main" val="1361215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DDDC42D-2CA3-F133-0CFF-BA0403022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4564C73-1DA3-EBAE-E10C-EA73980DE779}"/>
              </a:ext>
            </a:extLst>
          </p:cNvPr>
          <p:cNvSpPr txBox="1"/>
          <p:nvPr/>
        </p:nvSpPr>
        <p:spPr>
          <a:xfrm>
            <a:off x="1048040" y="3306780"/>
            <a:ext cx="5094514" cy="587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dirty="0"/>
              <a:t>祖鲁王国中有一个壮丽的山谷。</a:t>
            </a:r>
          </a:p>
        </p:txBody>
      </p:sp>
    </p:spTree>
    <p:extLst>
      <p:ext uri="{BB962C8B-B14F-4D97-AF65-F5344CB8AC3E}">
        <p14:creationId xmlns:p14="http://schemas.microsoft.com/office/powerpoint/2010/main" val="4121663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FA1242E-6055-DF82-461D-BE66A0DF2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1761370-63B8-4F0D-FD27-2D6C80BFACD3}"/>
              </a:ext>
            </a:extLst>
          </p:cNvPr>
          <p:cNvSpPr txBox="1"/>
          <p:nvPr/>
        </p:nvSpPr>
        <p:spPr>
          <a:xfrm>
            <a:off x="1033911" y="2198784"/>
            <a:ext cx="5289067" cy="2803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一位名为杰布利的小女孩住在这儿。她一直都很快乐，也对生活充满了好奇。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万事万物都吸引着她。</a:t>
            </a:r>
          </a:p>
        </p:txBody>
      </p:sp>
    </p:spTree>
    <p:extLst>
      <p:ext uri="{BB962C8B-B14F-4D97-AF65-F5344CB8AC3E}">
        <p14:creationId xmlns:p14="http://schemas.microsoft.com/office/powerpoint/2010/main" val="2970780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1687787-AF47-743C-31EC-0BE208825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7F2B412-80B1-30EA-CBC4-68936CCAE614}"/>
              </a:ext>
            </a:extLst>
          </p:cNvPr>
          <p:cNvSpPr txBox="1"/>
          <p:nvPr/>
        </p:nvSpPr>
        <p:spPr>
          <a:xfrm>
            <a:off x="1134431" y="2475783"/>
            <a:ext cx="4585433" cy="22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杰布利的父亲是米利的一位农民，母亲是一名教师。</a:t>
            </a:r>
            <a:endParaRPr lang="en-US" altLang="zh-CN" sz="2400" dirty="0">
              <a:solidFill>
                <a:schemeClr val="bg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他们教她要志存高远，杰布利希望帮助更多的人。</a:t>
            </a:r>
          </a:p>
        </p:txBody>
      </p:sp>
    </p:spTree>
    <p:extLst>
      <p:ext uri="{BB962C8B-B14F-4D97-AF65-F5344CB8AC3E}">
        <p14:creationId xmlns:p14="http://schemas.microsoft.com/office/powerpoint/2010/main" val="36609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843EC49-109C-4CC6-51E6-93CB351AB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5B864FF-83DA-F2D5-6D4B-844E45BD1887}"/>
              </a:ext>
            </a:extLst>
          </p:cNvPr>
          <p:cNvSpPr txBox="1"/>
          <p:nvPr/>
        </p:nvSpPr>
        <p:spPr>
          <a:xfrm>
            <a:off x="367104" y="2475783"/>
            <a:ext cx="4988667" cy="224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杰布利和村民都是了朋友，特别是老人们。他们给她讲述山谷中智慧的前辈们的故事。杰布利也想变得智慧。</a:t>
            </a:r>
          </a:p>
        </p:txBody>
      </p:sp>
    </p:spTree>
    <p:extLst>
      <p:ext uri="{BB962C8B-B14F-4D97-AF65-F5344CB8AC3E}">
        <p14:creationId xmlns:p14="http://schemas.microsoft.com/office/powerpoint/2010/main" val="2540719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C1DAC41-2C57-A25C-C44C-5BC4FFECE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AA71067-DCB4-70AC-9199-4B786862FCE5}"/>
              </a:ext>
            </a:extLst>
          </p:cNvPr>
          <p:cNvSpPr txBox="1"/>
          <p:nvPr/>
        </p:nvSpPr>
        <p:spPr>
          <a:xfrm>
            <a:off x="522746" y="3029781"/>
            <a:ext cx="5094514" cy="114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一天，山谷上空阴云密布，一切都变得灰暗，可怕的风暴雨来了。</a:t>
            </a:r>
          </a:p>
        </p:txBody>
      </p:sp>
    </p:spTree>
    <p:extLst>
      <p:ext uri="{BB962C8B-B14F-4D97-AF65-F5344CB8AC3E}">
        <p14:creationId xmlns:p14="http://schemas.microsoft.com/office/powerpoint/2010/main" val="1144248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4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319</Words>
  <Application>Microsoft Office PowerPoint</Application>
  <PresentationFormat>自定义</PresentationFormat>
  <Paragraphs>30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54</cp:revision>
  <dcterms:created xsi:type="dcterms:W3CDTF">2021-03-14T02:42:17Z</dcterms:created>
  <dcterms:modified xsi:type="dcterms:W3CDTF">2022-08-28T14:57:42Z</dcterms:modified>
</cp:coreProperties>
</file>

<file path=docProps/thumbnail.jpeg>
</file>